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2CCC3-DBAF-1748-BEB3-674F0CA3045E}" type="doc">
      <dgm:prSet loTypeId="urn:microsoft.com/office/officeart/2005/8/layout/pyramid1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648D6D-922D-BD42-966B-F1E4C8A307B1}">
      <dgm:prSet phldrT="[Text]" custT="1"/>
      <dgm:spPr/>
      <dgm:t>
        <a:bodyPr/>
        <a:lstStyle/>
        <a:p>
          <a:r>
            <a:rPr lang="en-US" sz="2000" b="0" dirty="0"/>
            <a:t>configuration level</a:t>
          </a:r>
        </a:p>
      </dgm:t>
    </dgm:pt>
    <dgm:pt modelId="{0B45E09F-2BC1-8946-B11E-395E14B46272}" type="parTrans" cxnId="{2D48EF60-8892-2548-B738-DDBE60193865}">
      <dgm:prSet/>
      <dgm:spPr/>
      <dgm:t>
        <a:bodyPr/>
        <a:lstStyle/>
        <a:p>
          <a:endParaRPr lang="en-US"/>
        </a:p>
      </dgm:t>
    </dgm:pt>
    <dgm:pt modelId="{FC837AC3-03DE-B14D-9D78-DAD2CA8BE721}" type="sibTrans" cxnId="{2D48EF60-8892-2548-B738-DDBE60193865}">
      <dgm:prSet/>
      <dgm:spPr/>
      <dgm:t>
        <a:bodyPr/>
        <a:lstStyle/>
        <a:p>
          <a:endParaRPr lang="en-US"/>
        </a:p>
      </dgm:t>
    </dgm:pt>
    <dgm:pt modelId="{7591DCEE-A53B-FA41-A33B-F8BEE452873F}">
      <dgm:prSet phldrT="[Text]" custT="1"/>
      <dgm:spPr/>
      <dgm:t>
        <a:bodyPr/>
        <a:lstStyle/>
        <a:p>
          <a:r>
            <a:rPr lang="en-US" sz="2400"/>
            <a:t>data to information conversation level</a:t>
          </a:r>
        </a:p>
      </dgm:t>
    </dgm:pt>
    <dgm:pt modelId="{23A5E42E-CF4C-CC4C-A5A9-A470ACDEC9AE}" type="parTrans" cxnId="{777918BD-4902-694F-B2DE-C57776844F98}">
      <dgm:prSet/>
      <dgm:spPr/>
      <dgm:t>
        <a:bodyPr/>
        <a:lstStyle/>
        <a:p>
          <a:endParaRPr lang="en-US"/>
        </a:p>
      </dgm:t>
    </dgm:pt>
    <dgm:pt modelId="{31D70E11-DB27-D641-A90E-C75CE5EA308E}" type="sibTrans" cxnId="{777918BD-4902-694F-B2DE-C57776844F98}">
      <dgm:prSet/>
      <dgm:spPr/>
      <dgm:t>
        <a:bodyPr/>
        <a:lstStyle/>
        <a:p>
          <a:endParaRPr lang="en-US"/>
        </a:p>
      </dgm:t>
    </dgm:pt>
    <dgm:pt modelId="{40C50A3B-0A5A-4B44-81D3-6B637749740F}">
      <dgm:prSet phldrT="[Text]" custT="1"/>
      <dgm:spPr/>
      <dgm:t>
        <a:bodyPr/>
        <a:lstStyle/>
        <a:p>
          <a:r>
            <a:rPr lang="en-US" sz="2400"/>
            <a:t>smart connection level</a:t>
          </a:r>
        </a:p>
      </dgm:t>
    </dgm:pt>
    <dgm:pt modelId="{40E0FD62-969D-BC46-82D5-981FDF9D15B8}" type="parTrans" cxnId="{C9AC7A6B-E47E-3140-80B9-026DAD079BE5}">
      <dgm:prSet/>
      <dgm:spPr/>
      <dgm:t>
        <a:bodyPr/>
        <a:lstStyle/>
        <a:p>
          <a:endParaRPr lang="en-US"/>
        </a:p>
      </dgm:t>
    </dgm:pt>
    <dgm:pt modelId="{875A10DD-B2A3-EC4C-8368-F1FCB3DA7600}" type="sibTrans" cxnId="{C9AC7A6B-E47E-3140-80B9-026DAD079BE5}">
      <dgm:prSet/>
      <dgm:spPr/>
      <dgm:t>
        <a:bodyPr/>
        <a:lstStyle/>
        <a:p>
          <a:endParaRPr lang="en-US"/>
        </a:p>
      </dgm:t>
    </dgm:pt>
    <dgm:pt modelId="{BE605D8B-B91F-124D-A66C-25587B30F086}">
      <dgm:prSet custT="1"/>
      <dgm:spPr/>
      <dgm:t>
        <a:bodyPr/>
        <a:lstStyle/>
        <a:p>
          <a:r>
            <a:rPr lang="en-US" sz="2400"/>
            <a:t>cognition level</a:t>
          </a:r>
        </a:p>
      </dgm:t>
    </dgm:pt>
    <dgm:pt modelId="{A9A14645-9FAA-A84E-9BC3-CECDDAC2158E}" type="parTrans" cxnId="{3ACB0310-72C3-B94F-A3B9-92037FE8D194}">
      <dgm:prSet/>
      <dgm:spPr/>
      <dgm:t>
        <a:bodyPr/>
        <a:lstStyle/>
        <a:p>
          <a:endParaRPr lang="en-US"/>
        </a:p>
      </dgm:t>
    </dgm:pt>
    <dgm:pt modelId="{9A623F4D-DA34-C04D-AFCD-E5E16E7CD74C}" type="sibTrans" cxnId="{3ACB0310-72C3-B94F-A3B9-92037FE8D194}">
      <dgm:prSet/>
      <dgm:spPr/>
      <dgm:t>
        <a:bodyPr/>
        <a:lstStyle/>
        <a:p>
          <a:endParaRPr lang="en-US"/>
        </a:p>
      </dgm:t>
    </dgm:pt>
    <dgm:pt modelId="{87BFF69A-383E-7A41-8BD8-33BAA0BE6FD0}">
      <dgm:prSet custT="1"/>
      <dgm:spPr/>
      <dgm:t>
        <a:bodyPr/>
        <a:lstStyle/>
        <a:p>
          <a:r>
            <a:rPr lang="en-US" sz="2400" dirty="0"/>
            <a:t>cyber</a:t>
          </a:r>
          <a:r>
            <a:rPr lang="en-US" sz="2400" baseline="0" dirty="0"/>
            <a:t> level</a:t>
          </a:r>
          <a:endParaRPr lang="en-US" sz="2400" dirty="0"/>
        </a:p>
      </dgm:t>
    </dgm:pt>
    <dgm:pt modelId="{2241FDC3-0BFF-8640-91D2-D25994552131}" type="parTrans" cxnId="{B9C2BDD4-BEE8-EE48-A985-B477D76953FF}">
      <dgm:prSet/>
      <dgm:spPr/>
      <dgm:t>
        <a:bodyPr/>
        <a:lstStyle/>
        <a:p>
          <a:endParaRPr lang="en-US"/>
        </a:p>
      </dgm:t>
    </dgm:pt>
    <dgm:pt modelId="{60C395D2-7F46-F84D-8B30-489E6E239E86}" type="sibTrans" cxnId="{B9C2BDD4-BEE8-EE48-A985-B477D76953FF}">
      <dgm:prSet/>
      <dgm:spPr/>
      <dgm:t>
        <a:bodyPr/>
        <a:lstStyle/>
        <a:p>
          <a:endParaRPr lang="en-US"/>
        </a:p>
      </dgm:t>
    </dgm:pt>
    <dgm:pt modelId="{B65FFBBA-68D4-134B-A3A0-28A45AEEBE7C}" type="pres">
      <dgm:prSet presAssocID="{F0D2CCC3-DBAF-1748-BEB3-674F0CA3045E}" presName="Name0" presStyleCnt="0">
        <dgm:presLayoutVars>
          <dgm:dir/>
          <dgm:animLvl val="lvl"/>
          <dgm:resizeHandles val="exact"/>
        </dgm:presLayoutVars>
      </dgm:prSet>
      <dgm:spPr/>
    </dgm:pt>
    <dgm:pt modelId="{3002D8C0-4AE3-6847-A4B2-41FAD93BC4F1}" type="pres">
      <dgm:prSet presAssocID="{EB648D6D-922D-BD42-966B-F1E4C8A307B1}" presName="Name8" presStyleCnt="0"/>
      <dgm:spPr/>
    </dgm:pt>
    <dgm:pt modelId="{FC5F8F0A-7500-6445-A482-386A261FA88C}" type="pres">
      <dgm:prSet presAssocID="{EB648D6D-922D-BD42-966B-F1E4C8A307B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6D8B1-38F3-3E47-8AD5-171970DF9376}" type="pres">
      <dgm:prSet presAssocID="{EB648D6D-922D-BD42-966B-F1E4C8A307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147FB-BF50-1C47-A92C-5EA29DD0FF49}" type="pres">
      <dgm:prSet presAssocID="{BE605D8B-B91F-124D-A66C-25587B30F086}" presName="Name8" presStyleCnt="0"/>
      <dgm:spPr/>
    </dgm:pt>
    <dgm:pt modelId="{CB59AB7B-3855-BA48-9877-FF40F461B363}" type="pres">
      <dgm:prSet presAssocID="{BE605D8B-B91F-124D-A66C-25587B30F08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660A9-E011-4744-94A4-949BC07AEC89}" type="pres">
      <dgm:prSet presAssocID="{BE605D8B-B91F-124D-A66C-25587B30F0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AE69F-9AB0-6647-95A9-1E27BFCC54AB}" type="pres">
      <dgm:prSet presAssocID="{87BFF69A-383E-7A41-8BD8-33BAA0BE6FD0}" presName="Name8" presStyleCnt="0"/>
      <dgm:spPr/>
    </dgm:pt>
    <dgm:pt modelId="{F301BBCF-E67B-6849-8B4B-3053DCC5265A}" type="pres">
      <dgm:prSet presAssocID="{87BFF69A-383E-7A41-8BD8-33BAA0BE6FD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85A12-235C-2542-A104-66813A32C74D}" type="pres">
      <dgm:prSet presAssocID="{87BFF69A-383E-7A41-8BD8-33BAA0BE6F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9D94F-0994-E64F-8207-187DD9817A63}" type="pres">
      <dgm:prSet presAssocID="{7591DCEE-A53B-FA41-A33B-F8BEE452873F}" presName="Name8" presStyleCnt="0"/>
      <dgm:spPr/>
    </dgm:pt>
    <dgm:pt modelId="{7FED8739-05DA-2345-B25A-52C632BC2FC1}" type="pres">
      <dgm:prSet presAssocID="{7591DCEE-A53B-FA41-A33B-F8BEE452873F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5036C-654B-3742-854D-745F7ECA6355}" type="pres">
      <dgm:prSet presAssocID="{7591DCEE-A53B-FA41-A33B-F8BEE45287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3C1A0-C677-DD4E-B8E2-05FB4F6B975D}" type="pres">
      <dgm:prSet presAssocID="{40C50A3B-0A5A-4B44-81D3-6B637749740F}" presName="Name8" presStyleCnt="0"/>
      <dgm:spPr/>
    </dgm:pt>
    <dgm:pt modelId="{EA725A38-ADCD-9F40-A32D-029F8382D2FA}" type="pres">
      <dgm:prSet presAssocID="{40C50A3B-0A5A-4B44-81D3-6B637749740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7FF22-84E7-4342-9348-859467E87BC1}" type="pres">
      <dgm:prSet presAssocID="{40C50A3B-0A5A-4B44-81D3-6B6377497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D42176-A38E-1046-8CE1-B467C30D1AC8}" type="presOf" srcId="{40C50A3B-0A5A-4B44-81D3-6B637749740F}" destId="{EA725A38-ADCD-9F40-A32D-029F8382D2FA}" srcOrd="0" destOrd="0" presId="urn:microsoft.com/office/officeart/2005/8/layout/pyramid1"/>
    <dgm:cxn modelId="{204999C1-A958-2248-9403-9C2EEAF60C1C}" type="presOf" srcId="{BE605D8B-B91F-124D-A66C-25587B30F086}" destId="{CB59AB7B-3855-BA48-9877-FF40F461B363}" srcOrd="0" destOrd="0" presId="urn:microsoft.com/office/officeart/2005/8/layout/pyramid1"/>
    <dgm:cxn modelId="{B5C945E0-8B03-9D4B-9422-FC43E2E4AAE5}" type="presOf" srcId="{40C50A3B-0A5A-4B44-81D3-6B637749740F}" destId="{E007FF22-84E7-4342-9348-859467E87BC1}" srcOrd="1" destOrd="0" presId="urn:microsoft.com/office/officeart/2005/8/layout/pyramid1"/>
    <dgm:cxn modelId="{3ACB0310-72C3-B94F-A3B9-92037FE8D194}" srcId="{F0D2CCC3-DBAF-1748-BEB3-674F0CA3045E}" destId="{BE605D8B-B91F-124D-A66C-25587B30F086}" srcOrd="1" destOrd="0" parTransId="{A9A14645-9FAA-A84E-9BC3-CECDDAC2158E}" sibTransId="{9A623F4D-DA34-C04D-AFCD-E5E16E7CD74C}"/>
    <dgm:cxn modelId="{2D48EF60-8892-2548-B738-DDBE60193865}" srcId="{F0D2CCC3-DBAF-1748-BEB3-674F0CA3045E}" destId="{EB648D6D-922D-BD42-966B-F1E4C8A307B1}" srcOrd="0" destOrd="0" parTransId="{0B45E09F-2BC1-8946-B11E-395E14B46272}" sibTransId="{FC837AC3-03DE-B14D-9D78-DAD2CA8BE721}"/>
    <dgm:cxn modelId="{C9AC7A6B-E47E-3140-80B9-026DAD079BE5}" srcId="{F0D2CCC3-DBAF-1748-BEB3-674F0CA3045E}" destId="{40C50A3B-0A5A-4B44-81D3-6B637749740F}" srcOrd="4" destOrd="0" parTransId="{40E0FD62-969D-BC46-82D5-981FDF9D15B8}" sibTransId="{875A10DD-B2A3-EC4C-8368-F1FCB3DA7600}"/>
    <dgm:cxn modelId="{1965A324-6F9C-F24C-8BE7-0CEB2C609E99}" type="presOf" srcId="{87BFF69A-383E-7A41-8BD8-33BAA0BE6FD0}" destId="{F301BBCF-E67B-6849-8B4B-3053DCC5265A}" srcOrd="0" destOrd="0" presId="urn:microsoft.com/office/officeart/2005/8/layout/pyramid1"/>
    <dgm:cxn modelId="{0619E5C7-A50C-8A4E-9671-225001E43D56}" type="presOf" srcId="{87BFF69A-383E-7A41-8BD8-33BAA0BE6FD0}" destId="{3A585A12-235C-2542-A104-66813A32C74D}" srcOrd="1" destOrd="0" presId="urn:microsoft.com/office/officeart/2005/8/layout/pyramid1"/>
    <dgm:cxn modelId="{777918BD-4902-694F-B2DE-C57776844F98}" srcId="{F0D2CCC3-DBAF-1748-BEB3-674F0CA3045E}" destId="{7591DCEE-A53B-FA41-A33B-F8BEE452873F}" srcOrd="3" destOrd="0" parTransId="{23A5E42E-CF4C-CC4C-A5A9-A470ACDEC9AE}" sibTransId="{31D70E11-DB27-D641-A90E-C75CE5EA308E}"/>
    <dgm:cxn modelId="{8A3E9B4A-1020-C74A-B8B8-3B1E1C0319EE}" type="presOf" srcId="{EB648D6D-922D-BD42-966B-F1E4C8A307B1}" destId="{1A46D8B1-38F3-3E47-8AD5-171970DF9376}" srcOrd="1" destOrd="0" presId="urn:microsoft.com/office/officeart/2005/8/layout/pyramid1"/>
    <dgm:cxn modelId="{7FC9B642-0670-4D40-A49D-54C168B78A6C}" type="presOf" srcId="{EB648D6D-922D-BD42-966B-F1E4C8A307B1}" destId="{FC5F8F0A-7500-6445-A482-386A261FA88C}" srcOrd="0" destOrd="0" presId="urn:microsoft.com/office/officeart/2005/8/layout/pyramid1"/>
    <dgm:cxn modelId="{B9C2BDD4-BEE8-EE48-A985-B477D76953FF}" srcId="{F0D2CCC3-DBAF-1748-BEB3-674F0CA3045E}" destId="{87BFF69A-383E-7A41-8BD8-33BAA0BE6FD0}" srcOrd="2" destOrd="0" parTransId="{2241FDC3-0BFF-8640-91D2-D25994552131}" sibTransId="{60C395D2-7F46-F84D-8B30-489E6E239E86}"/>
    <dgm:cxn modelId="{8E5BC337-7FB9-3043-84ED-AD511CD3D011}" type="presOf" srcId="{7591DCEE-A53B-FA41-A33B-F8BEE452873F}" destId="{D1B5036C-654B-3742-854D-745F7ECA6355}" srcOrd="1" destOrd="0" presId="urn:microsoft.com/office/officeart/2005/8/layout/pyramid1"/>
    <dgm:cxn modelId="{DD76AD24-2A36-D24F-BA7D-8F6F0A0631AA}" type="presOf" srcId="{F0D2CCC3-DBAF-1748-BEB3-674F0CA3045E}" destId="{B65FFBBA-68D4-134B-A3A0-28A45AEEBE7C}" srcOrd="0" destOrd="0" presId="urn:microsoft.com/office/officeart/2005/8/layout/pyramid1"/>
    <dgm:cxn modelId="{7480E8E0-3CF6-E245-B67E-5F1A9FE375BB}" type="presOf" srcId="{BE605D8B-B91F-124D-A66C-25587B30F086}" destId="{BCC660A9-E011-4744-94A4-949BC07AEC89}" srcOrd="1" destOrd="0" presId="urn:microsoft.com/office/officeart/2005/8/layout/pyramid1"/>
    <dgm:cxn modelId="{53E3EED6-62CE-B44D-AA52-7AD656324F8F}" type="presOf" srcId="{7591DCEE-A53B-FA41-A33B-F8BEE452873F}" destId="{7FED8739-05DA-2345-B25A-52C632BC2FC1}" srcOrd="0" destOrd="0" presId="urn:microsoft.com/office/officeart/2005/8/layout/pyramid1"/>
    <dgm:cxn modelId="{F73008A3-29ED-BF47-B8B9-0B586D2D2928}" type="presParOf" srcId="{B65FFBBA-68D4-134B-A3A0-28A45AEEBE7C}" destId="{3002D8C0-4AE3-6847-A4B2-41FAD93BC4F1}" srcOrd="0" destOrd="0" presId="urn:microsoft.com/office/officeart/2005/8/layout/pyramid1"/>
    <dgm:cxn modelId="{7743B549-AFA1-FC44-83FF-1ECD1DC6FB10}" type="presParOf" srcId="{3002D8C0-4AE3-6847-A4B2-41FAD93BC4F1}" destId="{FC5F8F0A-7500-6445-A482-386A261FA88C}" srcOrd="0" destOrd="0" presId="urn:microsoft.com/office/officeart/2005/8/layout/pyramid1"/>
    <dgm:cxn modelId="{D8F13B4E-CB94-7744-800D-5AAFF83F33C9}" type="presParOf" srcId="{3002D8C0-4AE3-6847-A4B2-41FAD93BC4F1}" destId="{1A46D8B1-38F3-3E47-8AD5-171970DF9376}" srcOrd="1" destOrd="0" presId="urn:microsoft.com/office/officeart/2005/8/layout/pyramid1"/>
    <dgm:cxn modelId="{D92AFBF0-DC7C-7541-A920-39B1F1CE7294}" type="presParOf" srcId="{B65FFBBA-68D4-134B-A3A0-28A45AEEBE7C}" destId="{FDD147FB-BF50-1C47-A92C-5EA29DD0FF49}" srcOrd="1" destOrd="0" presId="urn:microsoft.com/office/officeart/2005/8/layout/pyramid1"/>
    <dgm:cxn modelId="{CAE28A4E-0ACA-FA48-85C8-0B011A8E719B}" type="presParOf" srcId="{FDD147FB-BF50-1C47-A92C-5EA29DD0FF49}" destId="{CB59AB7B-3855-BA48-9877-FF40F461B363}" srcOrd="0" destOrd="0" presId="urn:microsoft.com/office/officeart/2005/8/layout/pyramid1"/>
    <dgm:cxn modelId="{95DFCD15-0EA7-564F-8AE6-9D5849679545}" type="presParOf" srcId="{FDD147FB-BF50-1C47-A92C-5EA29DD0FF49}" destId="{BCC660A9-E011-4744-94A4-949BC07AEC89}" srcOrd="1" destOrd="0" presId="urn:microsoft.com/office/officeart/2005/8/layout/pyramid1"/>
    <dgm:cxn modelId="{18931831-F85B-6D43-AED5-75716BF3AAD5}" type="presParOf" srcId="{B65FFBBA-68D4-134B-A3A0-28A45AEEBE7C}" destId="{6BFAE69F-9AB0-6647-95A9-1E27BFCC54AB}" srcOrd="2" destOrd="0" presId="urn:microsoft.com/office/officeart/2005/8/layout/pyramid1"/>
    <dgm:cxn modelId="{539F372D-48BD-734C-B815-6D9877B977C6}" type="presParOf" srcId="{6BFAE69F-9AB0-6647-95A9-1E27BFCC54AB}" destId="{F301BBCF-E67B-6849-8B4B-3053DCC5265A}" srcOrd="0" destOrd="0" presId="urn:microsoft.com/office/officeart/2005/8/layout/pyramid1"/>
    <dgm:cxn modelId="{1EB603B3-CED7-104A-A6A0-07227F36B345}" type="presParOf" srcId="{6BFAE69F-9AB0-6647-95A9-1E27BFCC54AB}" destId="{3A585A12-235C-2542-A104-66813A32C74D}" srcOrd="1" destOrd="0" presId="urn:microsoft.com/office/officeart/2005/8/layout/pyramid1"/>
    <dgm:cxn modelId="{60BBE91A-6433-7447-8724-EB7D314B8126}" type="presParOf" srcId="{B65FFBBA-68D4-134B-A3A0-28A45AEEBE7C}" destId="{1B59D94F-0994-E64F-8207-187DD9817A63}" srcOrd="3" destOrd="0" presId="urn:microsoft.com/office/officeart/2005/8/layout/pyramid1"/>
    <dgm:cxn modelId="{FE4281B7-103C-6841-ABA1-89230524033E}" type="presParOf" srcId="{1B59D94F-0994-E64F-8207-187DD9817A63}" destId="{7FED8739-05DA-2345-B25A-52C632BC2FC1}" srcOrd="0" destOrd="0" presId="urn:microsoft.com/office/officeart/2005/8/layout/pyramid1"/>
    <dgm:cxn modelId="{A544F7ED-12CF-AD49-943C-E90EFE356368}" type="presParOf" srcId="{1B59D94F-0994-E64F-8207-187DD9817A63}" destId="{D1B5036C-654B-3742-854D-745F7ECA6355}" srcOrd="1" destOrd="0" presId="urn:microsoft.com/office/officeart/2005/8/layout/pyramid1"/>
    <dgm:cxn modelId="{CBEEB0BE-C7A5-4F41-9B74-D6BD4E51E2F0}" type="presParOf" srcId="{B65FFBBA-68D4-134B-A3A0-28A45AEEBE7C}" destId="{F673C1A0-C677-DD4E-B8E2-05FB4F6B975D}" srcOrd="4" destOrd="0" presId="urn:microsoft.com/office/officeart/2005/8/layout/pyramid1"/>
    <dgm:cxn modelId="{C8FE45D2-418B-0B43-84CD-0BBEF5DC88B1}" type="presParOf" srcId="{F673C1A0-C677-DD4E-B8E2-05FB4F6B975D}" destId="{EA725A38-ADCD-9F40-A32D-029F8382D2FA}" srcOrd="0" destOrd="0" presId="urn:microsoft.com/office/officeart/2005/8/layout/pyramid1"/>
    <dgm:cxn modelId="{75007DB4-4235-5B4B-B078-5713CD0CB8CC}" type="presParOf" srcId="{F673C1A0-C677-DD4E-B8E2-05FB4F6B975D}" destId="{E007FF22-84E7-4342-9348-859467E87BC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F8F0A-7500-6445-A482-386A261FA88C}">
      <dsp:nvSpPr>
        <dsp:cNvPr id="0" name=""/>
        <dsp:cNvSpPr/>
      </dsp:nvSpPr>
      <dsp:spPr>
        <a:xfrm>
          <a:off x="3226568" y="0"/>
          <a:ext cx="1613284" cy="1270900"/>
        </a:xfrm>
        <a:prstGeom prst="trapezoid">
          <a:avLst>
            <a:gd name="adj" fmla="val 63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configuration level</a:t>
          </a:r>
        </a:p>
      </dsp:txBody>
      <dsp:txXfrm>
        <a:off x="3226568" y="0"/>
        <a:ext cx="1613284" cy="1270900"/>
      </dsp:txXfrm>
    </dsp:sp>
    <dsp:sp modelId="{CB59AB7B-3855-BA48-9877-FF40F461B363}">
      <dsp:nvSpPr>
        <dsp:cNvPr id="0" name=""/>
        <dsp:cNvSpPr/>
      </dsp:nvSpPr>
      <dsp:spPr>
        <a:xfrm>
          <a:off x="2419926" y="1270900"/>
          <a:ext cx="3226568" cy="1270900"/>
        </a:xfrm>
        <a:prstGeom prst="trapezoid">
          <a:avLst>
            <a:gd name="adj" fmla="val 63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cognition level</a:t>
          </a:r>
        </a:p>
      </dsp:txBody>
      <dsp:txXfrm>
        <a:off x="2984575" y="1270900"/>
        <a:ext cx="2097269" cy="1270900"/>
      </dsp:txXfrm>
    </dsp:sp>
    <dsp:sp modelId="{F301BBCF-E67B-6849-8B4B-3053DCC5265A}">
      <dsp:nvSpPr>
        <dsp:cNvPr id="0" name=""/>
        <dsp:cNvSpPr/>
      </dsp:nvSpPr>
      <dsp:spPr>
        <a:xfrm>
          <a:off x="1613284" y="2541800"/>
          <a:ext cx="4839852" cy="1270900"/>
        </a:xfrm>
        <a:prstGeom prst="trapezoid">
          <a:avLst>
            <a:gd name="adj" fmla="val 63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cyber</a:t>
          </a:r>
          <a:r>
            <a:rPr lang="en-US" sz="2400" kern="1200" baseline="0" dirty="0"/>
            <a:t> level</a:t>
          </a:r>
          <a:endParaRPr lang="en-US" sz="2400" kern="1200" dirty="0"/>
        </a:p>
      </dsp:txBody>
      <dsp:txXfrm>
        <a:off x="2460258" y="2541800"/>
        <a:ext cx="3145904" cy="1270900"/>
      </dsp:txXfrm>
    </dsp:sp>
    <dsp:sp modelId="{7FED8739-05DA-2345-B25A-52C632BC2FC1}">
      <dsp:nvSpPr>
        <dsp:cNvPr id="0" name=""/>
        <dsp:cNvSpPr/>
      </dsp:nvSpPr>
      <dsp:spPr>
        <a:xfrm>
          <a:off x="806642" y="3812700"/>
          <a:ext cx="6453136" cy="1270900"/>
        </a:xfrm>
        <a:prstGeom prst="trapezoid">
          <a:avLst>
            <a:gd name="adj" fmla="val 63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data to information conversation level</a:t>
          </a:r>
        </a:p>
      </dsp:txBody>
      <dsp:txXfrm>
        <a:off x="1935941" y="3812700"/>
        <a:ext cx="4194538" cy="1270900"/>
      </dsp:txXfrm>
    </dsp:sp>
    <dsp:sp modelId="{EA725A38-ADCD-9F40-A32D-029F8382D2FA}">
      <dsp:nvSpPr>
        <dsp:cNvPr id="0" name=""/>
        <dsp:cNvSpPr/>
      </dsp:nvSpPr>
      <dsp:spPr>
        <a:xfrm>
          <a:off x="0" y="5083600"/>
          <a:ext cx="8066421" cy="1270900"/>
        </a:xfrm>
        <a:prstGeom prst="trapezoid">
          <a:avLst>
            <a:gd name="adj" fmla="val 63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smart connection level</a:t>
          </a:r>
        </a:p>
      </dsp:txBody>
      <dsp:txXfrm>
        <a:off x="1411623" y="5083600"/>
        <a:ext cx="5243173" cy="127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4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3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1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3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7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8AB9-5206-6940-B584-15194419CE79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F573-2756-F24F-B384-6BDE1B9F3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7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6268849"/>
              </p:ext>
            </p:extLst>
          </p:nvPr>
        </p:nvGraphicFramePr>
        <p:xfrm>
          <a:off x="1319514" y="-1"/>
          <a:ext cx="8066421" cy="63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90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2016-11-04T18:03:34Z</dcterms:created>
  <dcterms:modified xsi:type="dcterms:W3CDTF">2016-11-04T18:06:24Z</dcterms:modified>
</cp:coreProperties>
</file>